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9215"/>
    <p:restoredTop sz="86467"/>
  </p:normalViewPr>
  <p:slideViewPr>
    <p:cSldViewPr snapToGrid="0" snapToObjects="1">
      <p:cViewPr varScale="1">
        <p:scale>
          <a:sx n="23" d="100"/>
          <a:sy n="23" d="100"/>
        </p:scale>
        <p:origin x="232" y="15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F1B1C-E69B-A747-B44D-A28C62037C58}" type="datetimeFigureOut">
              <a:rPr lang="nl-NL" smtClean="0"/>
              <a:t>07-10-20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93D64-3988-8F4E-87ED-31093EC04E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59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93D64-3988-8F4E-87ED-31093EC04ED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054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93D64-3988-8F4E-87ED-31093EC04ED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63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wilden hier bewust tijd aan besteden omdat het een belangrijk onderdeel is</a:t>
            </a:r>
            <a:r>
              <a:rPr lang="nl-NL" baseline="0" dirty="0"/>
              <a:t> van het hoofdstuk waar </a:t>
            </a:r>
            <a:r>
              <a:rPr lang="nl-NL" baseline="0" dirty="0" err="1"/>
              <a:t>Fahima</a:t>
            </a:r>
            <a:r>
              <a:rPr lang="nl-NL" baseline="0" dirty="0"/>
              <a:t> nu aan mee werkt.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93D64-3988-8F4E-87ED-31093EC04ED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486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93D64-3988-8F4E-87ED-31093EC04ED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932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</a:t>
            </a:r>
            <a:r>
              <a:rPr lang="nl-NL" baseline="0" dirty="0"/>
              <a:t> het literatuuronderzoek hebben we het volgende gevonden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Visualiseren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voorbeeld waardoor er een misconcept kan ontstaan is wanneer er niet goed wordt aangesloten op de voorkennis. Een leerling gaat zijn ‘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kennisgat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zelf invullen. Dit blijkt uit onderzoekt waarin het ontstaan van misconcepten over biologische onderwerpen in verband wordt gebracht met intuïtieve denkwijzen (</a:t>
            </a:r>
            <a:r>
              <a:rPr lang="nl-N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Coley</a:t>
            </a: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&amp; Tanner, 2017). 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93D64-3988-8F4E-87ED-31093EC04ED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503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93D64-3988-8F4E-87ED-31093EC04ED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19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84C3F2-3FD0-6642-9682-DC1383761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Misconcept: De cel 6.01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0E523E-C59B-834F-8C19-5AE81FFED2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Door </a:t>
            </a:r>
            <a:r>
              <a:rPr lang="nl-NL" dirty="0" err="1"/>
              <a:t>Fahima</a:t>
            </a:r>
            <a:r>
              <a:rPr lang="nl-NL" dirty="0"/>
              <a:t> </a:t>
            </a:r>
            <a:r>
              <a:rPr lang="nl-NL" dirty="0" err="1"/>
              <a:t>Bouzidi</a:t>
            </a:r>
            <a:r>
              <a:rPr lang="nl-NL" dirty="0"/>
              <a:t> en </a:t>
            </a:r>
            <a:r>
              <a:rPr lang="nl-NL" dirty="0" err="1"/>
              <a:t>jantine</a:t>
            </a:r>
            <a:r>
              <a:rPr lang="nl-NL" dirty="0"/>
              <a:t> Timmerman</a:t>
            </a:r>
          </a:p>
        </p:txBody>
      </p:sp>
    </p:spTree>
    <p:extLst>
      <p:ext uri="{BB962C8B-B14F-4D97-AF65-F5344CB8AC3E}">
        <p14:creationId xmlns:p14="http://schemas.microsoft.com/office/powerpoint/2010/main" val="15793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522C1-42EB-C84C-BDD3-967656E4B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D28370-1198-8449-9655-1C1D63CF1D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Korte omschrijving van misconcept</a:t>
            </a:r>
          </a:p>
          <a:p>
            <a:r>
              <a:rPr lang="nl-NL" dirty="0" err="1"/>
              <a:t>lesidee</a:t>
            </a:r>
            <a:r>
              <a:rPr lang="nl-NL" dirty="0"/>
              <a:t> om dit misconcept weg te nemen</a:t>
            </a:r>
          </a:p>
          <a:p>
            <a:r>
              <a:rPr lang="nl-NL" dirty="0"/>
              <a:t>Onderbouwing van de keuzes</a:t>
            </a:r>
          </a:p>
          <a:p>
            <a:r>
              <a:rPr lang="nl-NL" dirty="0"/>
              <a:t>Ervaringen tot nu toe</a:t>
            </a:r>
          </a:p>
        </p:txBody>
      </p:sp>
    </p:spTree>
    <p:extLst>
      <p:ext uri="{BB962C8B-B14F-4D97-AF65-F5344CB8AC3E}">
        <p14:creationId xmlns:p14="http://schemas.microsoft.com/office/powerpoint/2010/main" val="64447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688CF1-E50A-5A47-BF30-4B90DA07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100" dirty="0"/>
              <a:t>Korte </a:t>
            </a:r>
            <a:r>
              <a:rPr lang="en-US" sz="4100" dirty="0" err="1"/>
              <a:t>omschrijving</a:t>
            </a:r>
            <a:r>
              <a:rPr lang="en-US" sz="4100" dirty="0"/>
              <a:t> van </a:t>
            </a:r>
            <a:r>
              <a:rPr lang="en-US" sz="4100" dirty="0" err="1"/>
              <a:t>misconcept</a:t>
            </a:r>
            <a:endParaRPr lang="en-US" sz="41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E2AA425-2914-E340-B9EE-92124D78CAF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5321367" y="1172217"/>
            <a:ext cx="6174771" cy="450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5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9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6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20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1" name="Picture 102">
            <a:extLst>
              <a:ext uri="{FF2B5EF4-FFF2-40B4-BE49-F238E27FC236}">
                <a16:creationId xmlns:a16="http://schemas.microsoft.com/office/drawing/2014/main" id="{3AFFBB48-1F86-473A-A514-4659D25B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2" name="Rectangle 104">
            <a:extLst>
              <a:ext uri="{FF2B5EF4-FFF2-40B4-BE49-F238E27FC236}">
                <a16:creationId xmlns:a16="http://schemas.microsoft.com/office/drawing/2014/main" id="{B1DD25EF-FE77-45E4-AB94-ECE9C1521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4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68D390-2D00-844F-BC20-8C5C3FB9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47" y="4716401"/>
            <a:ext cx="10805790" cy="1073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200"/>
              <a:t>Korte omscrijving misconcept</a:t>
            </a:r>
          </a:p>
        </p:txBody>
      </p:sp>
      <p:sp>
        <p:nvSpPr>
          <p:cNvPr id="123" name="5-Point Star 31">
            <a:extLst>
              <a:ext uri="{FF2B5EF4-FFF2-40B4-BE49-F238E27FC236}">
                <a16:creationId xmlns:a16="http://schemas.microsoft.com/office/drawing/2014/main" id="{8753D3CD-4047-4AFA-990C-1F2C795BE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7718CF-9B12-FF4F-A2F4-372C04FBD2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4957" y="5790868"/>
            <a:ext cx="10792448" cy="5625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Aanpak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volgens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Ruud de moor</a:t>
            </a:r>
          </a:p>
        </p:txBody>
      </p:sp>
      <p:sp>
        <p:nvSpPr>
          <p:cNvPr id="124" name="Rectangle 108">
            <a:extLst>
              <a:ext uri="{FF2B5EF4-FFF2-40B4-BE49-F238E27FC236}">
                <a16:creationId xmlns:a16="http://schemas.microsoft.com/office/drawing/2014/main" id="{C4F97F25-69E4-421A-95CF-5FB7B569A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EEF1DD1-9815-2C46-ABA9-7E765770D0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30" r="-2" b="23007"/>
          <a:stretch/>
        </p:blipFill>
        <p:spPr>
          <a:xfrm>
            <a:off x="691547" y="691546"/>
            <a:ext cx="10805789" cy="2874505"/>
          </a:xfrm>
          <a:prstGeom prst="rect">
            <a:avLst/>
          </a:prstGeom>
        </p:spPr>
      </p:pic>
      <p:cxnSp>
        <p:nvCxnSpPr>
          <p:cNvPr id="125" name="Straight Connector 110">
            <a:extLst>
              <a:ext uri="{FF2B5EF4-FFF2-40B4-BE49-F238E27FC236}">
                <a16:creationId xmlns:a16="http://schemas.microsoft.com/office/drawing/2014/main" id="{03C5F395-E8FE-484E-AAF1-E009F473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34" y="4491323"/>
            <a:ext cx="12201086" cy="0"/>
          </a:xfrm>
          <a:prstGeom prst="line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68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B86278-3612-7D4C-ABE3-62DB94A7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600" dirty="0"/>
              <a:t> </a:t>
            </a:r>
            <a:r>
              <a:rPr lang="en-US" sz="3600" dirty="0" err="1"/>
              <a:t>Lesidee</a:t>
            </a:r>
            <a:r>
              <a:rPr lang="en-US" sz="3600" dirty="0"/>
              <a:t> om </a:t>
            </a:r>
            <a:r>
              <a:rPr lang="en-US" sz="3600" dirty="0" err="1"/>
              <a:t>dit</a:t>
            </a:r>
            <a:r>
              <a:rPr lang="en-US" sz="3600" dirty="0"/>
              <a:t> </a:t>
            </a:r>
            <a:r>
              <a:rPr lang="en-US" sz="3600" dirty="0" err="1"/>
              <a:t>misconcept</a:t>
            </a:r>
            <a:r>
              <a:rPr lang="en-US" sz="3600" dirty="0"/>
              <a:t> </a:t>
            </a:r>
            <a:r>
              <a:rPr lang="en-US" sz="3600" dirty="0" err="1"/>
              <a:t>weg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</a:t>
            </a:r>
            <a:r>
              <a:rPr lang="en-US" sz="3600" dirty="0" err="1"/>
              <a:t>nemen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FCC37F4-EBD4-CD4F-822B-CC4CA445262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6359610" y="684680"/>
            <a:ext cx="4098285" cy="548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1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396C4-2682-A44F-A751-641B7372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Onderbouwing keuzes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C17763-4F24-9445-B455-E164E2AD0C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/>
              <a:t>Visualiseren</a:t>
            </a:r>
          </a:p>
          <a:p>
            <a:r>
              <a:rPr lang="nl-NL" dirty="0"/>
              <a:t>Voorkennis</a:t>
            </a:r>
          </a:p>
        </p:txBody>
      </p:sp>
    </p:spTree>
    <p:extLst>
      <p:ext uri="{BB962C8B-B14F-4D97-AF65-F5344CB8AC3E}">
        <p14:creationId xmlns:p14="http://schemas.microsoft.com/office/powerpoint/2010/main" val="143851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6A083-18D4-E242-ADA2-0E9CF3461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Ervaringen tot nu toe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8F0697-8F06-4543-A6F0-00DDBB4C72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104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153</Words>
  <Application>Microsoft Macintosh PowerPoint</Application>
  <PresentationFormat>Breedbeeld</PresentationFormat>
  <Paragraphs>25</Paragraphs>
  <Slides>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Impact</vt:lpstr>
      <vt:lpstr>Belangrijke gebeurtenis</vt:lpstr>
      <vt:lpstr>Misconcept: De cel 6.01</vt:lpstr>
      <vt:lpstr>Planning</vt:lpstr>
      <vt:lpstr>Korte omschrijving van misconcept</vt:lpstr>
      <vt:lpstr>Korte omscrijving misconcept</vt:lpstr>
      <vt:lpstr> Lesidee om dit misconcept weg te nemen </vt:lpstr>
      <vt:lpstr>Onderbouwing keuzes</vt:lpstr>
      <vt:lpstr>Ervaringen tot nu toe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Misconcept: De cel 6.01</dc:title>
  <dc:creator>Jantine Timmerman</dc:creator>
  <cp:lastModifiedBy>Jantine Timmerman</cp:lastModifiedBy>
  <cp:revision>2</cp:revision>
  <dcterms:created xsi:type="dcterms:W3CDTF">2020-10-07T12:20:20Z</dcterms:created>
  <dcterms:modified xsi:type="dcterms:W3CDTF">2020-10-07T12:33:52Z</dcterms:modified>
</cp:coreProperties>
</file>